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9926638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839" cy="339515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81" y="0"/>
            <a:ext cx="4301839" cy="339515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79737587-00E0-45B0-9C24-9EB81F46BACA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457106"/>
            <a:ext cx="4301839" cy="339515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81" y="6457106"/>
            <a:ext cx="4301839" cy="339515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A40C0746-FDE9-4CF2-BCD3-A10B4464E7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005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61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41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462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41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24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48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04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0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92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39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93F58-5798-4828-91F5-02AB2B96250F}" type="datetimeFigureOut">
              <a:rPr lang="de-DE" smtClean="0"/>
              <a:t>29.01.2019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DCBAF-109B-4A94-AF75-FADDC9E59E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5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2" descr="Caritas-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2484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http://www.caritas-cuxhaven.de/shared_data/forms_layout/dicvhil/156421_t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54" cy="188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25213" y="2204863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Fachberatung für </a:t>
            </a:r>
            <a:r>
              <a:rPr lang="de-DE" sz="3200" b="1" dirty="0" err="1" smtClean="0"/>
              <a:t>MigrantInnen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376040" y="3068960"/>
            <a:ext cx="6932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Wir helfen weiter </a:t>
            </a:r>
            <a:r>
              <a:rPr lang="de-DE" dirty="0" smtClean="0"/>
              <a:t>bei Fragen zu Themen wie: </a:t>
            </a:r>
          </a:p>
          <a:p>
            <a:r>
              <a:rPr lang="de-DE" dirty="0" smtClean="0"/>
              <a:t>Asylrecht, allg. Aufenthaltsrecht, Deutschkursen, sozialen Problemen, Integration, Familienzusammenführung, Arbeit…. und mehr!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2339752" y="4019240"/>
            <a:ext cx="55446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Termine 2019 nur nach Vereinbarung</a:t>
            </a:r>
            <a:r>
              <a:rPr lang="de-DE" b="1" dirty="0" smtClean="0"/>
              <a:t>: </a:t>
            </a:r>
          </a:p>
          <a:p>
            <a:pPr algn="ctr"/>
            <a:r>
              <a:rPr lang="de-DE" b="1" dirty="0"/>
              <a:t> </a:t>
            </a:r>
            <a:r>
              <a:rPr lang="de-DE" b="1" dirty="0" smtClean="0"/>
              <a:t>                         18.01.   9-11 Uhr</a:t>
            </a:r>
          </a:p>
          <a:p>
            <a:pPr algn="ctr"/>
            <a:r>
              <a:rPr lang="de-DE" b="1" dirty="0" smtClean="0"/>
              <a:t>                          01.02.   9-11 </a:t>
            </a:r>
            <a:r>
              <a:rPr lang="de-DE" b="1" dirty="0"/>
              <a:t>U</a:t>
            </a:r>
            <a:r>
              <a:rPr lang="de-DE" b="1" dirty="0" smtClean="0"/>
              <a:t>hr</a:t>
            </a:r>
          </a:p>
          <a:p>
            <a:pPr algn="ctr"/>
            <a:r>
              <a:rPr lang="de-DE" b="1" dirty="0" smtClean="0"/>
              <a:t>                          15.02.   9-11 Uhr</a:t>
            </a:r>
          </a:p>
          <a:p>
            <a:pPr algn="ctr"/>
            <a:r>
              <a:rPr lang="de-DE" dirty="0" smtClean="0"/>
              <a:t> in den Räumlichkeiten der Kirchengemeinde Beverstedt, </a:t>
            </a:r>
          </a:p>
          <a:p>
            <a:pPr algn="ctr"/>
            <a:r>
              <a:rPr lang="de-DE" dirty="0" smtClean="0"/>
              <a:t>Pfarrhof 2, 27616 Beverstedt</a:t>
            </a:r>
          </a:p>
          <a:p>
            <a:pPr algn="ctr"/>
            <a:r>
              <a:rPr lang="de-DE" b="1" dirty="0" smtClean="0"/>
              <a:t>Brauchen Sie einen Termin?</a:t>
            </a:r>
          </a:p>
          <a:p>
            <a:pPr algn="ctr"/>
            <a:r>
              <a:rPr lang="de-DE" b="1" dirty="0" smtClean="0"/>
              <a:t>Melden Sie sich bitte unter 04721 690280 oder unter sabine.tiedemann@caritas-cuxhaven.de</a:t>
            </a:r>
            <a:endParaRPr lang="de-DE" b="1" dirty="0"/>
          </a:p>
          <a:p>
            <a:pPr algn="ctr"/>
            <a:endParaRPr lang="de-DE" b="1" dirty="0" smtClean="0"/>
          </a:p>
          <a:p>
            <a:pPr algn="ctr"/>
            <a:endParaRPr lang="de-DE" b="1" dirty="0"/>
          </a:p>
        </p:txBody>
      </p:sp>
      <p:pic>
        <p:nvPicPr>
          <p:cNvPr id="1026" name="Picture 2" descr="Beratung, Psychische Gesundheit, Gesundheit, Psychisc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0251">
            <a:off x="559545" y="4803878"/>
            <a:ext cx="1294946" cy="96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01177" y="6581001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Caritasverband für Bremerhaven und den Landkreis Cuxhaven e.V., </a:t>
            </a:r>
            <a:r>
              <a:rPr lang="de-DE" sz="1200" dirty="0" err="1" smtClean="0"/>
              <a:t>Kirchenpauerstr</a:t>
            </a:r>
            <a:r>
              <a:rPr lang="de-DE" sz="1200" dirty="0" smtClean="0"/>
              <a:t>. 15, 27472 Cuxhaven, 04721 - 690280</a:t>
            </a:r>
            <a:endParaRPr lang="de-DE" sz="1200" dirty="0"/>
          </a:p>
        </p:txBody>
      </p:sp>
      <p:pic>
        <p:nvPicPr>
          <p:cNvPr id="1030" name="Picture 6" descr="Fragen, Nachfrage, Zweifel, Psychologie, Ang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544000"/>
            <a:ext cx="1775800" cy="177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1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I.Tiedemann</dc:creator>
  <cp:lastModifiedBy>Gryczan, Anne</cp:lastModifiedBy>
  <cp:revision>29</cp:revision>
  <cp:lastPrinted>2018-11-21T09:56:50Z</cp:lastPrinted>
  <dcterms:created xsi:type="dcterms:W3CDTF">2018-01-31T14:35:48Z</dcterms:created>
  <dcterms:modified xsi:type="dcterms:W3CDTF">2019-01-29T08:51:26Z</dcterms:modified>
</cp:coreProperties>
</file>